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1" r:id="rId7"/>
    <p:sldId id="261" r:id="rId8"/>
    <p:sldId id="280" r:id="rId9"/>
    <p:sldId id="276" r:id="rId10"/>
    <p:sldId id="275" r:id="rId11"/>
    <p:sldId id="279" r:id="rId12"/>
    <p:sldId id="278" r:id="rId13"/>
    <p:sldId id="273" r:id="rId14"/>
    <p:sldId id="272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60CC6-F263-4407-8591-BECCFE6E48B3}" v="145" dt="2023-11-29T13:20:31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42C60CC6-F263-4407-8591-BECCFE6E48B3}"/>
    <pc:docChg chg="undo custSel addSld delSld modSld sldOrd">
      <pc:chgData name="Suraj Arya" userId="116808dbeaa341df" providerId="LiveId" clId="{42C60CC6-F263-4407-8591-BECCFE6E48B3}" dt="2023-11-29T13:20:31.207" v="526"/>
      <pc:docMkLst>
        <pc:docMk/>
      </pc:docMkLst>
      <pc:sldChg chg="ord modTransition">
        <pc:chgData name="Suraj Arya" userId="116808dbeaa341df" providerId="LiveId" clId="{42C60CC6-F263-4407-8591-BECCFE6E48B3}" dt="2023-11-29T02:32:50.549" v="78"/>
        <pc:sldMkLst>
          <pc:docMk/>
          <pc:sldMk cId="1887405768" sldId="256"/>
        </pc:sldMkLst>
      </pc:sldChg>
      <pc:sldChg chg="ord modTransition">
        <pc:chgData name="Suraj Arya" userId="116808dbeaa341df" providerId="LiveId" clId="{42C60CC6-F263-4407-8591-BECCFE6E48B3}" dt="2023-11-29T02:32:50.549" v="78"/>
        <pc:sldMkLst>
          <pc:docMk/>
          <pc:sldMk cId="1543858743" sldId="257"/>
        </pc:sldMkLst>
      </pc:sldChg>
      <pc:sldChg chg="ord modTransition">
        <pc:chgData name="Suraj Arya" userId="116808dbeaa341df" providerId="LiveId" clId="{42C60CC6-F263-4407-8591-BECCFE6E48B3}" dt="2023-11-29T02:32:50.549" v="78"/>
        <pc:sldMkLst>
          <pc:docMk/>
          <pc:sldMk cId="2500817412" sldId="258"/>
        </pc:sldMkLst>
      </pc:sldChg>
      <pc:sldChg chg="ord modTransition">
        <pc:chgData name="Suraj Arya" userId="116808dbeaa341df" providerId="LiveId" clId="{42C60CC6-F263-4407-8591-BECCFE6E48B3}" dt="2023-11-29T02:32:50.549" v="78"/>
        <pc:sldMkLst>
          <pc:docMk/>
          <pc:sldMk cId="538849951" sldId="259"/>
        </pc:sldMkLst>
      </pc:sldChg>
      <pc:sldChg chg="ord modTransition setBg">
        <pc:chgData name="Suraj Arya" userId="116808dbeaa341df" providerId="LiveId" clId="{42C60CC6-F263-4407-8591-BECCFE6E48B3}" dt="2023-11-29T13:05:56.010" v="189"/>
        <pc:sldMkLst>
          <pc:docMk/>
          <pc:sldMk cId="3918397633" sldId="260"/>
        </pc:sldMkLst>
      </pc:sldChg>
      <pc:sldChg chg="ord modTransition">
        <pc:chgData name="Suraj Arya" userId="116808dbeaa341df" providerId="LiveId" clId="{42C60CC6-F263-4407-8591-BECCFE6E48B3}" dt="2023-11-29T02:32:50.549" v="78"/>
        <pc:sldMkLst>
          <pc:docMk/>
          <pc:sldMk cId="3461760706" sldId="261"/>
        </pc:sldMkLst>
      </pc:sldChg>
      <pc:sldChg chg="del modTransition">
        <pc:chgData name="Suraj Arya" userId="116808dbeaa341df" providerId="LiveId" clId="{42C60CC6-F263-4407-8591-BECCFE6E48B3}" dt="2023-11-29T02:31:41.230" v="69" actId="47"/>
        <pc:sldMkLst>
          <pc:docMk/>
          <pc:sldMk cId="918135402" sldId="262"/>
        </pc:sldMkLst>
      </pc:sldChg>
      <pc:sldChg chg="del ord modTransition">
        <pc:chgData name="Suraj Arya" userId="116808dbeaa341df" providerId="LiveId" clId="{42C60CC6-F263-4407-8591-BECCFE6E48B3}" dt="2023-11-29T12:52:51.817" v="181" actId="47"/>
        <pc:sldMkLst>
          <pc:docMk/>
          <pc:sldMk cId="279471060" sldId="263"/>
        </pc:sldMkLst>
      </pc:sldChg>
      <pc:sldChg chg="del ord modTransition">
        <pc:chgData name="Suraj Arya" userId="116808dbeaa341df" providerId="LiveId" clId="{42C60CC6-F263-4407-8591-BECCFE6E48B3}" dt="2023-11-29T02:59:50.038" v="174" actId="47"/>
        <pc:sldMkLst>
          <pc:docMk/>
          <pc:sldMk cId="1657859245" sldId="264"/>
        </pc:sldMkLst>
      </pc:sldChg>
      <pc:sldChg chg="del ord modTransition">
        <pc:chgData name="Suraj Arya" userId="116808dbeaa341df" providerId="LiveId" clId="{42C60CC6-F263-4407-8591-BECCFE6E48B3}" dt="2023-11-29T12:52:52.875" v="182" actId="47"/>
        <pc:sldMkLst>
          <pc:docMk/>
          <pc:sldMk cId="2463528430" sldId="265"/>
        </pc:sldMkLst>
      </pc:sldChg>
      <pc:sldChg chg="del ord modTransition">
        <pc:chgData name="Suraj Arya" userId="116808dbeaa341df" providerId="LiveId" clId="{42C60CC6-F263-4407-8591-BECCFE6E48B3}" dt="2023-11-29T12:52:53.748" v="183" actId="47"/>
        <pc:sldMkLst>
          <pc:docMk/>
          <pc:sldMk cId="1511106460" sldId="266"/>
        </pc:sldMkLst>
      </pc:sldChg>
      <pc:sldChg chg="del modTransition">
        <pc:chgData name="Suraj Arya" userId="116808dbeaa341df" providerId="LiveId" clId="{42C60CC6-F263-4407-8591-BECCFE6E48B3}" dt="2023-11-29T02:31:51.610" v="70" actId="47"/>
        <pc:sldMkLst>
          <pc:docMk/>
          <pc:sldMk cId="239938287" sldId="267"/>
        </pc:sldMkLst>
      </pc:sldChg>
      <pc:sldChg chg="del modTransition">
        <pc:chgData name="Suraj Arya" userId="116808dbeaa341df" providerId="LiveId" clId="{42C60CC6-F263-4407-8591-BECCFE6E48B3}" dt="2023-11-29T02:31:54.249" v="71" actId="47"/>
        <pc:sldMkLst>
          <pc:docMk/>
          <pc:sldMk cId="4283611842" sldId="268"/>
        </pc:sldMkLst>
      </pc:sldChg>
      <pc:sldChg chg="del modTransition">
        <pc:chgData name="Suraj Arya" userId="116808dbeaa341df" providerId="LiveId" clId="{42C60CC6-F263-4407-8591-BECCFE6E48B3}" dt="2023-11-29T02:31:55.693" v="72" actId="47"/>
        <pc:sldMkLst>
          <pc:docMk/>
          <pc:sldMk cId="3908285008" sldId="269"/>
        </pc:sldMkLst>
      </pc:sldChg>
      <pc:sldChg chg="del modTransition">
        <pc:chgData name="Suraj Arya" userId="116808dbeaa341df" providerId="LiveId" clId="{42C60CC6-F263-4407-8591-BECCFE6E48B3}" dt="2023-11-29T02:31:56.981" v="73" actId="47"/>
        <pc:sldMkLst>
          <pc:docMk/>
          <pc:sldMk cId="3155134090" sldId="270"/>
        </pc:sldMkLst>
      </pc:sldChg>
      <pc:sldChg chg="ord modTransition setBg">
        <pc:chgData name="Suraj Arya" userId="116808dbeaa341df" providerId="LiveId" clId="{42C60CC6-F263-4407-8591-BECCFE6E48B3}" dt="2023-11-29T13:20:31.207" v="526"/>
        <pc:sldMkLst>
          <pc:docMk/>
          <pc:sldMk cId="4122655413" sldId="271"/>
        </pc:sldMkLst>
      </pc:sldChg>
      <pc:sldChg chg="addSp delSp modSp new mod ord modTransition setBg">
        <pc:chgData name="Suraj Arya" userId="116808dbeaa341df" providerId="LiveId" clId="{42C60CC6-F263-4407-8591-BECCFE6E48B3}" dt="2023-11-29T13:19:37.484" v="518"/>
        <pc:sldMkLst>
          <pc:docMk/>
          <pc:sldMk cId="4236668013" sldId="272"/>
        </pc:sldMkLst>
        <pc:spChg chg="del">
          <ac:chgData name="Suraj Arya" userId="116808dbeaa341df" providerId="LiveId" clId="{42C60CC6-F263-4407-8591-BECCFE6E48B3}" dt="2023-11-28T14:34:09.782" v="50" actId="478"/>
          <ac:spMkLst>
            <pc:docMk/>
            <pc:sldMk cId="4236668013" sldId="272"/>
            <ac:spMk id="2" creationId="{1B596D16-E43A-1633-E294-C1F18E923E9A}"/>
          </ac:spMkLst>
        </pc:spChg>
        <pc:spChg chg="del">
          <ac:chgData name="Suraj Arya" userId="116808dbeaa341df" providerId="LiveId" clId="{42C60CC6-F263-4407-8591-BECCFE6E48B3}" dt="2023-11-28T14:34:09.782" v="50" actId="478"/>
          <ac:spMkLst>
            <pc:docMk/>
            <pc:sldMk cId="4236668013" sldId="272"/>
            <ac:spMk id="3" creationId="{E631619C-3340-BE50-FDF6-95F941E075BA}"/>
          </ac:spMkLst>
        </pc:spChg>
        <pc:picChg chg="add mod modCrop">
          <ac:chgData name="Suraj Arya" userId="116808dbeaa341df" providerId="LiveId" clId="{42C60CC6-F263-4407-8591-BECCFE6E48B3}" dt="2023-11-28T14:40:52.606" v="66" actId="14100"/>
          <ac:picMkLst>
            <pc:docMk/>
            <pc:sldMk cId="4236668013" sldId="272"/>
            <ac:picMk id="5" creationId="{3C206DE5-95BE-9291-2E5C-1CA49B6CB6D0}"/>
          </ac:picMkLst>
        </pc:picChg>
      </pc:sldChg>
      <pc:sldChg chg="addSp delSp modSp new mod ord modTransition setBg">
        <pc:chgData name="Suraj Arya" userId="116808dbeaa341df" providerId="LiveId" clId="{42C60CC6-F263-4407-8591-BECCFE6E48B3}" dt="2023-11-29T13:14:24.126" v="395" actId="403"/>
        <pc:sldMkLst>
          <pc:docMk/>
          <pc:sldMk cId="532891579" sldId="273"/>
        </pc:sldMkLst>
        <pc:spChg chg="add mod">
          <ac:chgData name="Suraj Arya" userId="116808dbeaa341df" providerId="LiveId" clId="{42C60CC6-F263-4407-8591-BECCFE6E48B3}" dt="2023-11-29T13:14:24.126" v="395" actId="403"/>
          <ac:spMkLst>
            <pc:docMk/>
            <pc:sldMk cId="532891579" sldId="273"/>
            <ac:spMk id="2" creationId="{7FB688AB-1BCC-9E07-9885-A7AA1AA377B3}"/>
          </ac:spMkLst>
        </pc:spChg>
        <pc:spChg chg="del">
          <ac:chgData name="Suraj Arya" userId="116808dbeaa341df" providerId="LiveId" clId="{42C60CC6-F263-4407-8591-BECCFE6E48B3}" dt="2023-11-29T02:32:58.258" v="79" actId="478"/>
          <ac:spMkLst>
            <pc:docMk/>
            <pc:sldMk cId="532891579" sldId="273"/>
            <ac:spMk id="2" creationId="{D3DCDDCC-48A7-35DB-B034-DCEEA5471534}"/>
          </ac:spMkLst>
        </pc:spChg>
        <pc:spChg chg="del">
          <ac:chgData name="Suraj Arya" userId="116808dbeaa341df" providerId="LiveId" clId="{42C60CC6-F263-4407-8591-BECCFE6E48B3}" dt="2023-11-29T02:32:58.258" v="79" actId="478"/>
          <ac:spMkLst>
            <pc:docMk/>
            <pc:sldMk cId="532891579" sldId="273"/>
            <ac:spMk id="3" creationId="{066231CD-A32D-D312-1CD7-938B0DEFF1FE}"/>
          </ac:spMkLst>
        </pc:spChg>
        <pc:spChg chg="add mod">
          <ac:chgData name="Suraj Arya" userId="116808dbeaa341df" providerId="LiveId" clId="{42C60CC6-F263-4407-8591-BECCFE6E48B3}" dt="2023-11-29T13:14:14.398" v="392" actId="207"/>
          <ac:spMkLst>
            <pc:docMk/>
            <pc:sldMk cId="532891579" sldId="273"/>
            <ac:spMk id="6" creationId="{117DD198-874A-44CF-4262-52D1588FCEAA}"/>
          </ac:spMkLst>
        </pc:spChg>
        <pc:picChg chg="add del mod modCrop">
          <ac:chgData name="Suraj Arya" userId="116808dbeaa341df" providerId="LiveId" clId="{42C60CC6-F263-4407-8591-BECCFE6E48B3}" dt="2023-11-29T02:39:18.992" v="111" actId="478"/>
          <ac:picMkLst>
            <pc:docMk/>
            <pc:sldMk cId="532891579" sldId="273"/>
            <ac:picMk id="5" creationId="{A0ECABB2-5861-3F2D-D876-8FE6213C5533}"/>
          </ac:picMkLst>
        </pc:picChg>
        <pc:picChg chg="add mod ord">
          <ac:chgData name="Suraj Arya" userId="116808dbeaa341df" providerId="LiveId" clId="{42C60CC6-F263-4407-8591-BECCFE6E48B3}" dt="2023-11-29T02:39:44.958" v="116" actId="1076"/>
          <ac:picMkLst>
            <pc:docMk/>
            <pc:sldMk cId="532891579" sldId="273"/>
            <ac:picMk id="8" creationId="{8E15D000-E404-C58A-264C-D1E39B2145AD}"/>
          </ac:picMkLst>
        </pc:picChg>
      </pc:sldChg>
      <pc:sldChg chg="addSp delSp modSp new del mod ord setBg">
        <pc:chgData name="Suraj Arya" userId="116808dbeaa341df" providerId="LiveId" clId="{42C60CC6-F263-4407-8591-BECCFE6E48B3}" dt="2023-11-29T02:54:28.235" v="156" actId="47"/>
        <pc:sldMkLst>
          <pc:docMk/>
          <pc:sldMk cId="1491783605" sldId="274"/>
        </pc:sldMkLst>
        <pc:spChg chg="del">
          <ac:chgData name="Suraj Arya" userId="116808dbeaa341df" providerId="LiveId" clId="{42C60CC6-F263-4407-8591-BECCFE6E48B3}" dt="2023-11-29T02:32:43.121" v="76" actId="478"/>
          <ac:spMkLst>
            <pc:docMk/>
            <pc:sldMk cId="1491783605" sldId="274"/>
            <ac:spMk id="2" creationId="{5EF47004-BFF1-32A5-790B-56E947BB038A}"/>
          </ac:spMkLst>
        </pc:spChg>
        <pc:spChg chg="del">
          <ac:chgData name="Suraj Arya" userId="116808dbeaa341df" providerId="LiveId" clId="{42C60CC6-F263-4407-8591-BECCFE6E48B3}" dt="2023-11-29T02:32:43.121" v="76" actId="478"/>
          <ac:spMkLst>
            <pc:docMk/>
            <pc:sldMk cId="1491783605" sldId="274"/>
            <ac:spMk id="3" creationId="{585FFF66-3709-0D7A-4AF9-67F31E451FD7}"/>
          </ac:spMkLst>
        </pc:spChg>
        <pc:picChg chg="add del mod">
          <ac:chgData name="Suraj Arya" userId="116808dbeaa341df" providerId="LiveId" clId="{42C60CC6-F263-4407-8591-BECCFE6E48B3}" dt="2023-11-29T02:49:01.698" v="139" actId="478"/>
          <ac:picMkLst>
            <pc:docMk/>
            <pc:sldMk cId="1491783605" sldId="274"/>
            <ac:picMk id="5" creationId="{6D4CE85B-4EDA-EC6D-E4F3-7580AC7B2DF2}"/>
          </ac:picMkLst>
        </pc:picChg>
        <pc:picChg chg="add del mod">
          <ac:chgData name="Suraj Arya" userId="116808dbeaa341df" providerId="LiveId" clId="{42C60CC6-F263-4407-8591-BECCFE6E48B3}" dt="2023-11-29T02:49:27.101" v="141" actId="478"/>
          <ac:picMkLst>
            <pc:docMk/>
            <pc:sldMk cId="1491783605" sldId="274"/>
            <ac:picMk id="7" creationId="{2C98FB19-CB1B-63A4-B9F3-EAA33E2F9F5A}"/>
          </ac:picMkLst>
        </pc:picChg>
        <pc:picChg chg="add del mod">
          <ac:chgData name="Suraj Arya" userId="116808dbeaa341df" providerId="LiveId" clId="{42C60CC6-F263-4407-8591-BECCFE6E48B3}" dt="2023-11-29T02:51:52.669" v="143" actId="478"/>
          <ac:picMkLst>
            <pc:docMk/>
            <pc:sldMk cId="1491783605" sldId="274"/>
            <ac:picMk id="9" creationId="{84489D1E-0088-E20C-EB92-1B0A0814FC23}"/>
          </ac:picMkLst>
        </pc:picChg>
      </pc:sldChg>
      <pc:sldChg chg="delSp new mod modTransition setBg">
        <pc:chgData name="Suraj Arya" userId="116808dbeaa341df" providerId="LiveId" clId="{42C60CC6-F263-4407-8591-BECCFE6E48B3}" dt="2023-11-29T02:52:25.715" v="149"/>
        <pc:sldMkLst>
          <pc:docMk/>
          <pc:sldMk cId="3230579616" sldId="275"/>
        </pc:sldMkLst>
        <pc:spChg chg="del">
          <ac:chgData name="Suraj Arya" userId="116808dbeaa341df" providerId="LiveId" clId="{42C60CC6-F263-4407-8591-BECCFE6E48B3}" dt="2023-11-29T02:52:15.268" v="145" actId="478"/>
          <ac:spMkLst>
            <pc:docMk/>
            <pc:sldMk cId="3230579616" sldId="275"/>
            <ac:spMk id="2" creationId="{7788C1B1-0362-5647-5F2C-F316D4D979D6}"/>
          </ac:spMkLst>
        </pc:spChg>
        <pc:spChg chg="del">
          <ac:chgData name="Suraj Arya" userId="116808dbeaa341df" providerId="LiveId" clId="{42C60CC6-F263-4407-8591-BECCFE6E48B3}" dt="2023-11-29T02:52:15.268" v="145" actId="478"/>
          <ac:spMkLst>
            <pc:docMk/>
            <pc:sldMk cId="3230579616" sldId="275"/>
            <ac:spMk id="3" creationId="{013FB721-C052-CD2E-7E1A-B098D95CCDE3}"/>
          </ac:spMkLst>
        </pc:spChg>
      </pc:sldChg>
      <pc:sldChg chg="delSp new mod ord modTransition setBg">
        <pc:chgData name="Suraj Arya" userId="116808dbeaa341df" providerId="LiveId" clId="{42C60CC6-F263-4407-8591-BECCFE6E48B3}" dt="2023-11-29T12:53:24.223" v="185"/>
        <pc:sldMkLst>
          <pc:docMk/>
          <pc:sldMk cId="871243775" sldId="276"/>
        </pc:sldMkLst>
        <pc:spChg chg="del">
          <ac:chgData name="Suraj Arya" userId="116808dbeaa341df" providerId="LiveId" clId="{42C60CC6-F263-4407-8591-BECCFE6E48B3}" dt="2023-11-29T02:53:19.081" v="151" actId="478"/>
          <ac:spMkLst>
            <pc:docMk/>
            <pc:sldMk cId="871243775" sldId="276"/>
            <ac:spMk id="2" creationId="{AE59E245-9445-C2F2-61CC-4CA08F9E2563}"/>
          </ac:spMkLst>
        </pc:spChg>
        <pc:spChg chg="del">
          <ac:chgData name="Suraj Arya" userId="116808dbeaa341df" providerId="LiveId" clId="{42C60CC6-F263-4407-8591-BECCFE6E48B3}" dt="2023-11-29T02:53:19.081" v="151" actId="478"/>
          <ac:spMkLst>
            <pc:docMk/>
            <pc:sldMk cId="871243775" sldId="276"/>
            <ac:spMk id="3" creationId="{DAAB1686-A34D-6F1D-7D07-6DE4215ED38A}"/>
          </ac:spMkLst>
        </pc:spChg>
      </pc:sldChg>
      <pc:sldChg chg="new del">
        <pc:chgData name="Suraj Arya" userId="116808dbeaa341df" providerId="LiveId" clId="{42C60CC6-F263-4407-8591-BECCFE6E48B3}" dt="2023-11-29T02:59:16.912" v="169" actId="47"/>
        <pc:sldMkLst>
          <pc:docMk/>
          <pc:sldMk cId="3993968051" sldId="277"/>
        </pc:sldMkLst>
      </pc:sldChg>
      <pc:sldChg chg="delSp new mod ord modTransition setBg">
        <pc:chgData name="Suraj Arya" userId="116808dbeaa341df" providerId="LiveId" clId="{42C60CC6-F263-4407-8591-BECCFE6E48B3}" dt="2023-11-29T03:00:24.066" v="180"/>
        <pc:sldMkLst>
          <pc:docMk/>
          <pc:sldMk cId="4000504639" sldId="278"/>
        </pc:sldMkLst>
        <pc:spChg chg="del">
          <ac:chgData name="Suraj Arya" userId="116808dbeaa341df" providerId="LiveId" clId="{42C60CC6-F263-4407-8591-BECCFE6E48B3}" dt="2023-11-29T02:57:19.428" v="165" actId="478"/>
          <ac:spMkLst>
            <pc:docMk/>
            <pc:sldMk cId="4000504639" sldId="278"/>
            <ac:spMk id="2" creationId="{4EFCD465-9A22-97D0-0B38-06C295CB782A}"/>
          </ac:spMkLst>
        </pc:spChg>
        <pc:spChg chg="del">
          <ac:chgData name="Suraj Arya" userId="116808dbeaa341df" providerId="LiveId" clId="{42C60CC6-F263-4407-8591-BECCFE6E48B3}" dt="2023-11-29T02:57:19.428" v="165" actId="478"/>
          <ac:spMkLst>
            <pc:docMk/>
            <pc:sldMk cId="4000504639" sldId="278"/>
            <ac:spMk id="3" creationId="{E556A8FD-5FA2-3D69-855A-6CE4EEA2DFEF}"/>
          </ac:spMkLst>
        </pc:spChg>
      </pc:sldChg>
      <pc:sldChg chg="delSp new mod modTransition setBg">
        <pc:chgData name="Suraj Arya" userId="116808dbeaa341df" providerId="LiveId" clId="{42C60CC6-F263-4407-8591-BECCFE6E48B3}" dt="2023-11-29T03:00:17.715" v="179"/>
        <pc:sldMkLst>
          <pc:docMk/>
          <pc:sldMk cId="3148097804" sldId="279"/>
        </pc:sldMkLst>
        <pc:spChg chg="del">
          <ac:chgData name="Suraj Arya" userId="116808dbeaa341df" providerId="LiveId" clId="{42C60CC6-F263-4407-8591-BECCFE6E48B3}" dt="2023-11-29T02:54:51.023" v="161" actId="478"/>
          <ac:spMkLst>
            <pc:docMk/>
            <pc:sldMk cId="3148097804" sldId="279"/>
            <ac:spMk id="2" creationId="{3BDD34F3-C752-ED32-E4E6-5BE2C3A1A44A}"/>
          </ac:spMkLst>
        </pc:spChg>
        <pc:spChg chg="del">
          <ac:chgData name="Suraj Arya" userId="116808dbeaa341df" providerId="LiveId" clId="{42C60CC6-F263-4407-8591-BECCFE6E48B3}" dt="2023-11-29T02:54:51.023" v="161" actId="478"/>
          <ac:spMkLst>
            <pc:docMk/>
            <pc:sldMk cId="3148097804" sldId="279"/>
            <ac:spMk id="3" creationId="{14CDDDFE-CCA8-B52C-8A44-7756AD9BF776}"/>
          </ac:spMkLst>
        </pc:spChg>
      </pc:sldChg>
      <pc:sldChg chg="addSp delSp modSp new mod modTransition setBg">
        <pc:chgData name="Suraj Arya" userId="116808dbeaa341df" providerId="LiveId" clId="{42C60CC6-F263-4407-8591-BECCFE6E48B3}" dt="2023-11-29T13:19:17.632" v="508"/>
        <pc:sldMkLst>
          <pc:docMk/>
          <pc:sldMk cId="1875139251" sldId="280"/>
        </pc:sldMkLst>
        <pc:spChg chg="del">
          <ac:chgData name="Suraj Arya" userId="116808dbeaa341df" providerId="LiveId" clId="{42C60CC6-F263-4407-8591-BECCFE6E48B3}" dt="2023-11-29T12:53:35.637" v="187" actId="478"/>
          <ac:spMkLst>
            <pc:docMk/>
            <pc:sldMk cId="1875139251" sldId="280"/>
            <ac:spMk id="2" creationId="{10564644-BDF6-5BA8-ECC2-D1C7975A07F8}"/>
          </ac:spMkLst>
        </pc:spChg>
        <pc:spChg chg="del">
          <ac:chgData name="Suraj Arya" userId="116808dbeaa341df" providerId="LiveId" clId="{42C60CC6-F263-4407-8591-BECCFE6E48B3}" dt="2023-11-29T12:53:35.637" v="187" actId="478"/>
          <ac:spMkLst>
            <pc:docMk/>
            <pc:sldMk cId="1875139251" sldId="280"/>
            <ac:spMk id="3" creationId="{A67296A7-7A81-365D-B80D-9524D4C8EEB7}"/>
          </ac:spMkLst>
        </pc:spChg>
        <pc:spChg chg="add mod">
          <ac:chgData name="Suraj Arya" userId="116808dbeaa341df" providerId="LiveId" clId="{42C60CC6-F263-4407-8591-BECCFE6E48B3}" dt="2023-11-29T13:11:43.492" v="345" actId="208"/>
          <ac:spMkLst>
            <pc:docMk/>
            <pc:sldMk cId="1875139251" sldId="280"/>
            <ac:spMk id="6" creationId="{AD97967B-D7AA-C5DF-93D9-4958A75B3300}"/>
          </ac:spMkLst>
        </pc:spChg>
        <pc:spChg chg="add mod">
          <ac:chgData name="Suraj Arya" userId="116808dbeaa341df" providerId="LiveId" clId="{42C60CC6-F263-4407-8591-BECCFE6E48B3}" dt="2023-11-29T13:11:28.302" v="343" actId="1076"/>
          <ac:spMkLst>
            <pc:docMk/>
            <pc:sldMk cId="1875139251" sldId="280"/>
            <ac:spMk id="7" creationId="{908BF994-B3F5-E5E1-9BE2-F16094885177}"/>
          </ac:spMkLst>
        </pc:spChg>
        <pc:picChg chg="add mod">
          <ac:chgData name="Suraj Arya" userId="116808dbeaa341df" providerId="LiveId" clId="{42C60CC6-F263-4407-8591-BECCFE6E48B3}" dt="2023-11-29T13:08:40.350" v="196" actId="14100"/>
          <ac:picMkLst>
            <pc:docMk/>
            <pc:sldMk cId="1875139251" sldId="280"/>
            <ac:picMk id="5" creationId="{F5E95EDF-2731-C080-CB6B-CEF2FEDA9F9E}"/>
          </ac:picMkLst>
        </pc:picChg>
      </pc:sldChg>
      <pc:sldChg chg="addSp delSp modSp new mod modTransition setBg">
        <pc:chgData name="Suraj Arya" userId="116808dbeaa341df" providerId="LiveId" clId="{42C60CC6-F263-4407-8591-BECCFE6E48B3}" dt="2023-11-29T13:19:03.374" v="493"/>
        <pc:sldMkLst>
          <pc:docMk/>
          <pc:sldMk cId="1862496805" sldId="281"/>
        </pc:sldMkLst>
        <pc:spChg chg="del">
          <ac:chgData name="Suraj Arya" userId="116808dbeaa341df" providerId="LiveId" clId="{42C60CC6-F263-4407-8591-BECCFE6E48B3}" dt="2023-11-29T13:15:15.119" v="397" actId="478"/>
          <ac:spMkLst>
            <pc:docMk/>
            <pc:sldMk cId="1862496805" sldId="281"/>
            <ac:spMk id="2" creationId="{4DD1E33C-8163-42E6-91E5-FC15D0D6DA2B}"/>
          </ac:spMkLst>
        </pc:spChg>
        <pc:spChg chg="del">
          <ac:chgData name="Suraj Arya" userId="116808dbeaa341df" providerId="LiveId" clId="{42C60CC6-F263-4407-8591-BECCFE6E48B3}" dt="2023-11-29T13:15:15.119" v="397" actId="478"/>
          <ac:spMkLst>
            <pc:docMk/>
            <pc:sldMk cId="1862496805" sldId="281"/>
            <ac:spMk id="3" creationId="{AEF30A01-E34D-1E8F-D14F-9D9195D7CFC6}"/>
          </ac:spMkLst>
        </pc:spChg>
        <pc:spChg chg="add mod">
          <ac:chgData name="Suraj Arya" userId="116808dbeaa341df" providerId="LiveId" clId="{42C60CC6-F263-4407-8591-BECCFE6E48B3}" dt="2023-11-29T13:18:47.236" v="492" actId="20577"/>
          <ac:spMkLst>
            <pc:docMk/>
            <pc:sldMk cId="1862496805" sldId="281"/>
            <ac:spMk id="8" creationId="{38D9EC7D-683C-3405-0CDD-0EFB887B4483}"/>
          </ac:spMkLst>
        </pc:spChg>
        <pc:picChg chg="add mod modCrop">
          <ac:chgData name="Suraj Arya" userId="116808dbeaa341df" providerId="LiveId" clId="{42C60CC6-F263-4407-8591-BECCFE6E48B3}" dt="2023-11-29T13:18:30.627" v="485" actId="14100"/>
          <ac:picMkLst>
            <pc:docMk/>
            <pc:sldMk cId="1862496805" sldId="281"/>
            <ac:picMk id="5" creationId="{7A7A59BC-6D3F-5E21-E2A8-0103D7610852}"/>
          </ac:picMkLst>
        </pc:picChg>
        <pc:picChg chg="add mod modCrop">
          <ac:chgData name="Suraj Arya" userId="116808dbeaa341df" providerId="LiveId" clId="{42C60CC6-F263-4407-8591-BECCFE6E48B3}" dt="2023-11-29T13:18:27.123" v="483" actId="14100"/>
          <ac:picMkLst>
            <pc:docMk/>
            <pc:sldMk cId="1862496805" sldId="281"/>
            <ac:picMk id="7" creationId="{AFBADF81-852C-0AFC-308C-12C58CF14E95}"/>
          </ac:picMkLst>
        </pc:picChg>
      </pc:sldChg>
      <pc:sldChg chg="new del">
        <pc:chgData name="Suraj Arya" userId="116808dbeaa341df" providerId="LiveId" clId="{42C60CC6-F263-4407-8591-BECCFE6E48B3}" dt="2023-11-29T13:10:33.452" v="283" actId="680"/>
        <pc:sldMkLst>
          <pc:docMk/>
          <pc:sldMk cId="3562541269" sldId="28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131D-77DA-8DAB-CD72-3B6E05A1A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0D4CB6-1C7C-5D0B-E8BE-C248EB312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2B7F4-C0B4-C491-75F7-B7EED31A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DAA4C-C0F7-AA44-DC25-82D6CF57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268F8-5E63-8B10-F10C-985C5F94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EA44-968A-93D4-6590-D77860A9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DB155-796B-093B-38D4-A3CE8B3DB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34328-4886-ED7F-CC2A-9A065B24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E8CBE-55DD-A639-2E42-412C1C9B8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21A-E4DD-CFE1-69B0-48AA0C6A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9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97C99-95FC-9381-2C57-F7CEE6E00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AF1E51-D4F1-3E48-802F-4413B3A22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39714-1904-C315-CBC5-2F79CA19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85C87-9939-8AE3-32F9-90B85949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AADB-CA3B-B924-1905-2A608532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76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18A7A-D34D-B5EF-81F6-499FA603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3FAE-4F48-C29D-63BF-BABE3A07C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CE09B-EFF3-0A07-CF5B-8D7225B2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2CD5F-FA94-9DB5-E481-58A5EEF6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0D973-B901-8370-7384-E9A71CD4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47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52050-DCE0-2B64-5FA8-64AAF1A9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98C39-8F5D-FDEF-A811-4E17A5DCD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71358-3F4C-1C28-1946-CF11C671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D141F-826D-3026-C5C5-CC5B4FDD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5F44E-C6F7-5C5F-F702-A8E15D26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13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45582-D6B4-541A-BA91-136849D48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7BB91-7E32-74A9-5411-6F91DD8CE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6289E4-F663-0385-97C7-7EA9665BE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F7D10E-69EB-6291-AD30-BF8A67BC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55E75-095A-1344-9B26-2AA3EBFA1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E8560-5AB8-BC0A-872A-1AD0FA52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6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52C7-7E5C-1B65-3F7A-F5007154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FBBE6-3598-9162-39AF-D56151F40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18DE9-D7D9-2C52-BD74-E17F5E49D4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456E39-616A-D269-9539-3821511A5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D8B9D-F248-EC04-AEED-CD7646230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CFCEE-FB86-8372-8238-0EF1B870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44384-79CD-D70A-50DE-182550A8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98342-2F05-8E45-F4FB-391E488E9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68635-EE34-4213-262C-8BBF1B97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B13D28-528C-91C1-E582-4B9DDD091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B409F-D34A-7023-24A9-AAB0A7F6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41483-292F-77BD-3C7E-5FD52A7DE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4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00BF2-E3F2-921A-C0B6-2FB89610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8EEF44-D1BE-9B03-719D-F5E04E5E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438FA-81FE-A341-10FD-71D8BF5C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9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8F8-46BB-7F75-0D09-3FCE69C3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1A07B-F8AF-7B40-B4D6-B10B0C063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F5BC2-687C-08F5-2BDF-E32C064FF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B96E-1D86-339D-29C1-8B0C8E7F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A42AD-8EFF-0177-C370-96BA0D7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CC466-C6ED-E5D3-E8A2-604BC163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5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A083-7203-3AC5-91F0-5FF59EDB0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69A34E-2C2F-BA38-0C2E-5BF8471CF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E056A-5D55-3A62-A623-0B2BD11D5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EF17D-C06E-7E1A-140D-7C97E30F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7A5471-9EE9-B6E0-FD76-1491F32A4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02DD2-375B-8B3C-E7DB-059F5345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5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4FAF97-4C6A-5DB7-7270-9DE6859D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B5733-5F8B-5659-37A0-998E35A3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64A0A-950D-3A88-C2E5-5D92DEB24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9F286-8AA2-4E2D-A074-0DF992588026}" type="datetimeFigureOut">
              <a:rPr lang="en-US" smtClean="0"/>
              <a:t>29-Nov-23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1C87-A322-761C-1575-B9226E247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3BC28-54F3-4F72-482E-878F3B10B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D8796-B471-46BE-B7CF-81A9A0C59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8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6BE2868-1324-7D4C-404C-6439C84722FD}"/>
              </a:ext>
            </a:extLst>
          </p:cNvPr>
          <p:cNvSpPr txBox="1">
            <a:spLocks/>
          </p:cNvSpPr>
          <p:nvPr/>
        </p:nvSpPr>
        <p:spPr>
          <a:xfrm>
            <a:off x="914400" y="0"/>
            <a:ext cx="10363200" cy="1836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002060"/>
                </a:solidFill>
                <a:latin typeface="Algerian" panose="04020705040A02060702" pitchFamily="82" charset="0"/>
              </a:rPr>
              <a:t>Ambekeshwar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02060"/>
                </a:solidFill>
                <a:latin typeface="Algerian" panose="04020705040A02060702" pitchFamily="82" charset="0"/>
              </a:rPr>
              <a:t> Group Of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002060"/>
                </a:solidFill>
                <a:latin typeface="Algerian" panose="04020705040A02060702" pitchFamily="82" charset="0"/>
              </a:rPr>
              <a:t>Instutation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02060"/>
                </a:solidFill>
                <a:latin typeface="Algerian" panose="04020705040A02060702" pitchFamily="82" charset="0"/>
              </a:rPr>
              <a:t>, Lucknow</a:t>
            </a:r>
            <a:endParaRPr lang="en-IN" dirty="0">
              <a:ln>
                <a:solidFill>
                  <a:srgbClr val="FFFF00"/>
                </a:solidFill>
              </a:ln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46F4F0-38FA-2241-595C-F0D543996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84" y="1836420"/>
            <a:ext cx="1472891" cy="15322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713B53-12DB-CAB5-BCD5-5A590884CEAE}"/>
              </a:ext>
            </a:extLst>
          </p:cNvPr>
          <p:cNvSpPr txBox="1"/>
          <p:nvPr/>
        </p:nvSpPr>
        <p:spPr>
          <a:xfrm>
            <a:off x="0" y="34290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CIVIL ENGINEERING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98A98-37CA-F838-01EA-6032919D4189}"/>
              </a:ext>
            </a:extLst>
          </p:cNvPr>
          <p:cNvSpPr txBox="1"/>
          <p:nvPr/>
        </p:nvSpPr>
        <p:spPr>
          <a:xfrm>
            <a:off x="127322" y="478343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002060"/>
                  </a:solidFill>
                </a:ln>
                <a:solidFill>
                  <a:srgbClr val="00B0F0"/>
                </a:solidFill>
                <a:latin typeface="Lucida Handwriting" panose="03010101010101010101" pitchFamily="66" charset="0"/>
              </a:rPr>
              <a:t>PRESENTATION ON SUMMER TRAINING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226B94-05B2-D227-24D6-8FC0AD385437}"/>
              </a:ext>
            </a:extLst>
          </p:cNvPr>
          <p:cNvSpPr txBox="1"/>
          <p:nvPr/>
        </p:nvSpPr>
        <p:spPr>
          <a:xfrm>
            <a:off x="0" y="4136886"/>
            <a:ext cx="1219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SESSIONS 2023-24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9EFEA-1495-5208-9799-58580C0CFE24}"/>
              </a:ext>
            </a:extLst>
          </p:cNvPr>
          <p:cNvSpPr txBox="1"/>
          <p:nvPr/>
        </p:nvSpPr>
        <p:spPr>
          <a:xfrm>
            <a:off x="0" y="560635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Sitka Text Semibold" pitchFamily="2" charset="0"/>
              </a:rPr>
              <a:t>ROAD CONSTRUCTION OF A FLEXIBLE PAVEMENT</a:t>
            </a:r>
          </a:p>
        </p:txBody>
      </p:sp>
    </p:spTree>
    <p:extLst>
      <p:ext uri="{BB962C8B-B14F-4D97-AF65-F5344CB8AC3E}">
        <p14:creationId xmlns:p14="http://schemas.microsoft.com/office/powerpoint/2010/main" val="1887405768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579616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09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50463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E15D000-E404-C58A-264C-D1E39B214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7DD198-874A-44CF-4262-52D1588FCEAA}"/>
              </a:ext>
            </a:extLst>
          </p:cNvPr>
          <p:cNvSpPr txBox="1"/>
          <p:nvPr/>
        </p:nvSpPr>
        <p:spPr>
          <a:xfrm>
            <a:off x="7290879" y="471792"/>
            <a:ext cx="44795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WET MIX MACADAM PLANT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B688AB-1BCC-9E07-9885-A7AA1AA377B3}"/>
              </a:ext>
            </a:extLst>
          </p:cNvPr>
          <p:cNvSpPr txBox="1"/>
          <p:nvPr/>
        </p:nvSpPr>
        <p:spPr>
          <a:xfrm>
            <a:off x="707922" y="3539612"/>
            <a:ext cx="48571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Stone Dust </a:t>
            </a: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+ </a:t>
            </a: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Water </a:t>
            </a: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+</a:t>
            </a:r>
          </a:p>
          <a:p>
            <a:pPr algn="ctr"/>
            <a:r>
              <a:rPr lang="en-US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 Bitumen</a:t>
            </a:r>
          </a:p>
        </p:txBody>
      </p:sp>
    </p:spTree>
    <p:extLst>
      <p:ext uri="{BB962C8B-B14F-4D97-AF65-F5344CB8AC3E}">
        <p14:creationId xmlns:p14="http://schemas.microsoft.com/office/powerpoint/2010/main" val="5328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06DE5-95BE-9291-2E5C-1CA49B6CB6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" b="10826"/>
          <a:stretch/>
        </p:blipFill>
        <p:spPr>
          <a:xfrm>
            <a:off x="3317306" y="0"/>
            <a:ext cx="5633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68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10000" r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655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22C9D8-13B0-6214-8723-D6DCF4B9D83A}"/>
              </a:ext>
            </a:extLst>
          </p:cNvPr>
          <p:cNvSpPr txBox="1"/>
          <p:nvPr/>
        </p:nvSpPr>
        <p:spPr>
          <a:xfrm>
            <a:off x="590309" y="277792"/>
            <a:ext cx="7014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>
                  <a:solidFill>
                    <a:schemeClr val="accent4"/>
                  </a:solidFill>
                </a:ln>
                <a:solidFill>
                  <a:srgbClr val="FFC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Lucida Handwriting" panose="03010101010101010101" pitchFamily="66" charset="0"/>
              </a:rPr>
              <a:t>INTRODUCTION</a:t>
            </a:r>
            <a:endParaRPr lang="en-US" sz="5400" b="1" dirty="0">
              <a:ln>
                <a:solidFill>
                  <a:schemeClr val="accent4"/>
                </a:solidFill>
              </a:ln>
              <a:solidFill>
                <a:srgbClr val="FFC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6C99D-7FCD-715F-A981-62DD56800138}"/>
              </a:ext>
            </a:extLst>
          </p:cNvPr>
          <p:cNvSpPr txBox="1"/>
          <p:nvPr/>
        </p:nvSpPr>
        <p:spPr>
          <a:xfrm>
            <a:off x="775504" y="1108789"/>
            <a:ext cx="87041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Training department: PWD, </a:t>
            </a:r>
            <a:r>
              <a:rPr lang="en-US" sz="40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Bahraich</a:t>
            </a:r>
            <a:endParaRPr lang="en-US" sz="4000" dirty="0">
              <a:solidFill>
                <a:schemeClr val="accent4">
                  <a:lumMod val="40000"/>
                  <a:lumOff val="60000"/>
                </a:schemeClr>
              </a:solidFill>
              <a:latin typeface="Monotype Corsiva" panose="03010101010201010101" pitchFamily="66" charset="0"/>
              <a:cs typeface="Kokil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Incharge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Period: 08/08/2023 to 04/09/2023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Location: BAHRAICH -271801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Specification of road:</a:t>
            </a:r>
          </a:p>
          <a:p>
            <a:pPr marL="741363" indent="-3937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Type of Road: National Highway</a:t>
            </a:r>
          </a:p>
          <a:p>
            <a:pPr marL="741363" indent="-3937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Length of Road: 3km</a:t>
            </a:r>
          </a:p>
          <a:p>
            <a:pPr marL="741363" indent="-3937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Width of Road: 10m (4 lane)</a:t>
            </a:r>
          </a:p>
          <a:p>
            <a:pPr marL="741363" indent="-3937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Monotype Corsiva" panose="03010101010201010101" pitchFamily="66" charset="0"/>
                <a:cs typeface="Kokila" panose="020B0604020202020204" pitchFamily="34" charset="0"/>
              </a:rPr>
              <a:t>Cost:40crore</a:t>
            </a:r>
          </a:p>
        </p:txBody>
      </p:sp>
    </p:spTree>
    <p:extLst>
      <p:ext uri="{BB962C8B-B14F-4D97-AF65-F5344CB8AC3E}">
        <p14:creationId xmlns:p14="http://schemas.microsoft.com/office/powerpoint/2010/main" val="1543858743"/>
      </p:ext>
    </p:extLst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8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84995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3976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A59BC-6D3F-5E21-E2A8-0103D7610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" t="34612" r="7417" b="34112"/>
          <a:stretch/>
        </p:blipFill>
        <p:spPr>
          <a:xfrm>
            <a:off x="6863787" y="1078228"/>
            <a:ext cx="4817240" cy="3655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ADF81-852C-0AFC-308C-12C58CF14E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" t="41555" r="465" b="33612"/>
          <a:stretch/>
        </p:blipFill>
        <p:spPr>
          <a:xfrm>
            <a:off x="222559" y="1078228"/>
            <a:ext cx="5873442" cy="3655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9EC7D-683C-3405-0CDD-0EFB887B4483}"/>
              </a:ext>
            </a:extLst>
          </p:cNvPr>
          <p:cNvSpPr txBox="1"/>
          <p:nvPr/>
        </p:nvSpPr>
        <p:spPr>
          <a:xfrm>
            <a:off x="456751" y="5071886"/>
            <a:ext cx="11453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Rigid Pavement		  Flexible Pavement</a:t>
            </a:r>
          </a:p>
        </p:txBody>
      </p:sp>
    </p:spTree>
    <p:extLst>
      <p:ext uri="{BB962C8B-B14F-4D97-AF65-F5344CB8AC3E}">
        <p14:creationId xmlns:p14="http://schemas.microsoft.com/office/powerpoint/2010/main" val="18624968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17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E95EDF-2731-C080-CB6B-CEF2FEDA9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952" y="3972232"/>
            <a:ext cx="3340613" cy="275794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D97967B-D7AA-C5DF-93D9-4958A75B3300}"/>
              </a:ext>
            </a:extLst>
          </p:cNvPr>
          <p:cNvSpPr txBox="1">
            <a:spLocks/>
          </p:cNvSpPr>
          <p:nvPr/>
        </p:nvSpPr>
        <p:spPr>
          <a:xfrm>
            <a:off x="786580" y="363792"/>
            <a:ext cx="10363200" cy="1836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</a:rPr>
              <a:t>Concept of flexible </a:t>
            </a:r>
            <a:r>
              <a:rPr lang="en-US" dirty="0" err="1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chemeClr val="bg1"/>
                </a:solidFill>
                <a:latin typeface="Algerian" panose="04020705040A02060702" pitchFamily="82" charset="0"/>
              </a:rPr>
              <a:t>PAVEment</a:t>
            </a:r>
            <a:endParaRPr lang="en-IN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8BF994-B3F5-E5E1-9BE2-F16094885177}"/>
              </a:ext>
            </a:extLst>
          </p:cNvPr>
          <p:cNvSpPr txBox="1"/>
          <p:nvPr/>
        </p:nvSpPr>
        <p:spPr>
          <a:xfrm>
            <a:off x="951374" y="2615381"/>
            <a:ext cx="5624052" cy="332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Soil Subgrade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Sub Base Course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Base Course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Surface Course</a:t>
            </a:r>
          </a:p>
        </p:txBody>
      </p:sp>
    </p:spTree>
    <p:extLst>
      <p:ext uri="{BB962C8B-B14F-4D97-AF65-F5344CB8AC3E}">
        <p14:creationId xmlns:p14="http://schemas.microsoft.com/office/powerpoint/2010/main" val="187513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124377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98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Algerian</vt:lpstr>
      <vt:lpstr>Arial</vt:lpstr>
      <vt:lpstr>Calibri</vt:lpstr>
      <vt:lpstr>Calibri Light</vt:lpstr>
      <vt:lpstr>Cambria</vt:lpstr>
      <vt:lpstr>Cascadia Code SemiBold</vt:lpstr>
      <vt:lpstr>Lucida Handwriting</vt:lpstr>
      <vt:lpstr>Monotype Corsiva</vt:lpstr>
      <vt:lpstr>Sitka Text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Suraj Arya</dc:creator>
  <cp:lastModifiedBy>Suraj Arya</cp:lastModifiedBy>
  <cp:revision>1</cp:revision>
  <dcterms:created xsi:type="dcterms:W3CDTF">2023-11-28T14:04:30Z</dcterms:created>
  <dcterms:modified xsi:type="dcterms:W3CDTF">2023-11-29T13:20:40Z</dcterms:modified>
</cp:coreProperties>
</file>